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6" r:id="rId4"/>
    <p:sldId id="263" r:id="rId5"/>
    <p:sldId id="259" r:id="rId6"/>
    <p:sldId id="260" r:id="rId7"/>
    <p:sldId id="264" r:id="rId8"/>
    <p:sldId id="262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3-05-12T05:43:59.2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7662 13970 0</inkml:trace>
  <inkml:trace contextRef="#ctx0" brushRef="#br0" timeOffset="6251.913">9927 13674 0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5301208"/>
            <a:ext cx="4051176" cy="77457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Воробьев роман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Школа №310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Санкт-Петербург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2016224"/>
          </a:xfrm>
        </p:spPr>
        <p:txBody>
          <a:bodyPr>
            <a:normAutofit lnSpcReduction="10000"/>
          </a:bodyPr>
          <a:lstStyle/>
          <a:p>
            <a:r>
              <a:rPr lang="ru-RU" sz="6000" dirty="0"/>
              <a:t>Милосердие и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сострадание</a:t>
            </a:r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4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309738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4191000" cy="57759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Цель проекта:</a:t>
            </a:r>
          </a:p>
          <a:p>
            <a:r>
              <a:rPr lang="ru-RU" sz="3600" dirty="0" smtClean="0"/>
              <a:t>Раскрыть смысл милосердия и сострадания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343400" cy="57039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Задачи:</a:t>
            </a:r>
          </a:p>
          <a:p>
            <a:r>
              <a:rPr lang="ru-RU" sz="3600" dirty="0"/>
              <a:t>Д</a:t>
            </a:r>
            <a:r>
              <a:rPr lang="ru-RU" sz="3600" dirty="0" smtClean="0"/>
              <a:t>ать определение милосердию</a:t>
            </a:r>
          </a:p>
          <a:p>
            <a:r>
              <a:rPr lang="ru-RU" sz="3600" dirty="0" smtClean="0"/>
              <a:t>Дать определение состраданию</a:t>
            </a:r>
          </a:p>
          <a:p>
            <a:r>
              <a:rPr lang="ru-RU" sz="3600" dirty="0" smtClean="0"/>
              <a:t>Сделать вывод </a:t>
            </a:r>
            <a:endParaRPr lang="ru-RU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2758320" y="4922640"/>
              <a:ext cx="815760" cy="10692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8960" y="4913280"/>
                <a:ext cx="83448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1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3403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Почему же я выбрал тему милосердие и сострадание?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Я </a:t>
            </a:r>
            <a:r>
              <a:rPr lang="ru-RU" sz="2000" dirty="0"/>
              <a:t>считаю, что человек обязан быть милосердным. В нашем мире так много непонимания и зла, что совсем скоро милосердию и состраданию не найдется места.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Поэтому </a:t>
            </a:r>
            <a:r>
              <a:rPr lang="ru-RU" sz="2000" dirty="0"/>
              <a:t>каждый из нас должен стараться сохранить в себе человечность, </a:t>
            </a:r>
            <a:r>
              <a:rPr lang="ru-RU" sz="2000" dirty="0" smtClean="0"/>
              <a:t>готовность </a:t>
            </a:r>
            <a:r>
              <a:rPr lang="ru-RU" sz="2000" dirty="0"/>
              <a:t>прийти на помощь даже незнакомому человеку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" y="3284984"/>
            <a:ext cx="4248472" cy="3192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34" y="3284984"/>
            <a:ext cx="4913766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93096"/>
            <a:ext cx="5867400" cy="2160240"/>
          </a:xfrm>
        </p:spPr>
        <p:txBody>
          <a:bodyPr>
            <a:normAutofit/>
          </a:bodyPr>
          <a:lstStyle/>
          <a:p>
            <a:r>
              <a:rPr lang="ru-RU" b="0" dirty="0"/>
              <a:t>Что же такое милосердие? Это слово в русском языке буквально можно понять, как «милость сердца», то есть, говоря о милосердии, мы говорим о любви, любви ко всем окружающим нас людям, как знакомым, так </a:t>
            </a:r>
            <a:r>
              <a:rPr lang="ru-RU" b="0" dirty="0" smtClean="0"/>
              <a:t>и незнакомым</a:t>
            </a:r>
            <a:endParaRPr lang="ru-RU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47" y="332656"/>
            <a:ext cx="5582394" cy="37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Милосердие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Милосердие - сердоболие, сочувствие, любовь на деле, готовность делать добро всякому; жалостливость, </a:t>
            </a:r>
            <a:r>
              <a:rPr lang="ru-RU" dirty="0" err="1"/>
              <a:t>мягкосердость</a:t>
            </a:r>
            <a:r>
              <a:rPr lang="ru-RU" dirty="0"/>
              <a:t>. (</a:t>
            </a:r>
            <a:r>
              <a:rPr lang="ru-RU" dirty="0" err="1"/>
              <a:t>В.И.Даль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Д. Ушаков: Милосердие - готовность из сострадания оказать помощь тому, кто в ней нуждается.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62" y="3690095"/>
            <a:ext cx="3576313" cy="288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41544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62" y="692696"/>
            <a:ext cx="3576313" cy="26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90096"/>
            <a:ext cx="4032448" cy="288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Определения милосердия и сострадания тесно связаны между собой. Отличаются они лишь тем, что сострадающий человек будет выслушивать, поддерживать словами, помогать советом.</a:t>
            </a:r>
          </a:p>
        </p:txBody>
      </p:sp>
    </p:spTree>
    <p:extLst>
      <p:ext uri="{BB962C8B-B14F-4D97-AF65-F5344CB8AC3E}">
        <p14:creationId xmlns:p14="http://schemas.microsoft.com/office/powerpoint/2010/main" val="14410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сострадание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r>
              <a:rPr lang="ru-RU" dirty="0"/>
              <a:t>Сострадание - жалость, сочувствие, вызываемые чьим-нибудь несчастьем, горем</a:t>
            </a:r>
            <a:r>
              <a:rPr lang="ru-RU" dirty="0" smtClean="0"/>
              <a:t>.</a:t>
            </a:r>
          </a:p>
          <a:p>
            <a:r>
              <a:rPr lang="ru-RU" dirty="0"/>
              <a:t>Сострадание - способность переживать боль другого человека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18" y="3356992"/>
            <a:ext cx="5844141" cy="32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4618856" cy="4717504"/>
          </a:xfrm>
        </p:spPr>
        <p:txBody>
          <a:bodyPr>
            <a:normAutofit/>
          </a:bodyPr>
          <a:lstStyle/>
          <a:p>
            <a:r>
              <a:rPr lang="ru-RU" sz="2000" b="1" dirty="0"/>
              <a:t>Как правильно проявлять истинное сострадание</a:t>
            </a:r>
          </a:p>
          <a:p>
            <a:r>
              <a:rPr lang="ru-RU" sz="1800" dirty="0"/>
              <a:t>Чтобы оставаться добрым человеком, важно помогать друзьям и близким, проявлять сострадание.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2000" b="1" dirty="0"/>
              <a:t>Истинное сострадание выражается</a:t>
            </a:r>
            <a:r>
              <a:rPr lang="ru-RU" sz="2000" b="1" dirty="0" smtClean="0"/>
              <a:t>:</a:t>
            </a:r>
            <a:endParaRPr lang="ru-RU" dirty="0"/>
          </a:p>
          <a:p>
            <a:r>
              <a:rPr lang="ru-RU" sz="1800" dirty="0" smtClean="0"/>
              <a:t>-Иногда </a:t>
            </a:r>
            <a:r>
              <a:rPr lang="ru-RU" sz="1800" dirty="0"/>
              <a:t>достаточно простых фраз «Я тебя понимаю и поддерживаю», «Я всегда буду рядом с тобой» и т.д.</a:t>
            </a:r>
          </a:p>
          <a:p>
            <a:r>
              <a:rPr lang="ru-RU" sz="1800" dirty="0" smtClean="0"/>
              <a:t>-Позволить </a:t>
            </a:r>
            <a:r>
              <a:rPr lang="ru-RU" sz="1800" dirty="0"/>
              <a:t>человеку </a:t>
            </a:r>
            <a:r>
              <a:rPr lang="ru-RU" sz="1800" dirty="0" smtClean="0"/>
              <a:t>высказаться.</a:t>
            </a:r>
            <a:endParaRPr lang="ru-RU" sz="1800" dirty="0"/>
          </a:p>
          <a:p>
            <a:r>
              <a:rPr lang="ru-RU" sz="1800" dirty="0" smtClean="0"/>
              <a:t>-Обнять </a:t>
            </a:r>
            <a:r>
              <a:rPr lang="ru-RU" sz="1800" dirty="0"/>
              <a:t>его или подержать за руку.</a:t>
            </a:r>
          </a:p>
          <a:p>
            <a:r>
              <a:rPr lang="ru-RU" sz="1800" dirty="0"/>
              <a:t>Оказать посильную помощь, если человек в ней нуждается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4090636" cy="3384376"/>
          </a:xfrm>
        </p:spPr>
      </p:pic>
    </p:spTree>
    <p:extLst>
      <p:ext uri="{BB962C8B-B14F-4D97-AF65-F5344CB8AC3E}">
        <p14:creationId xmlns:p14="http://schemas.microsoft.com/office/powerpoint/2010/main" val="11903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238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Воробьев роман ГБОУ Школа №310  г. Санкт-Петербург</vt:lpstr>
      <vt:lpstr>Презентация PowerPoint</vt:lpstr>
      <vt:lpstr>Почему же я выбрал тему милосердие и сострадание?  Я считаю, что человек обязан быть милосердным. В нашем мире так много непонимания и зла, что совсем скоро милосердию и состраданию не найдется места.  Поэтому каждый из нас должен стараться сохранить в себе человечность, готовность прийти на помощь даже незнакомому человеку.</vt:lpstr>
      <vt:lpstr>Что же такое милосердие? Это слово в русском языке буквально можно понять, как «милость сердца», то есть, говоря о милосердии, мы говорим о любви, любви ко всем окружающим нас людям, как знакомым, так и незнакомым</vt:lpstr>
      <vt:lpstr>                        Милосердие</vt:lpstr>
      <vt:lpstr>Презентация PowerPoint</vt:lpstr>
      <vt:lpstr>Презентация PowerPoint</vt:lpstr>
      <vt:lpstr>                    сострадание</vt:lpstr>
      <vt:lpstr>Презентация PowerPoint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Воробьев роман ГБОУ Школа №310  г. Санкт-Петербург</dc:title>
  <dc:creator>Кристина Бойцова</dc:creator>
  <cp:lastModifiedBy>Сахарова  Е. Н.</cp:lastModifiedBy>
  <cp:revision>9</cp:revision>
  <dcterms:created xsi:type="dcterms:W3CDTF">2023-05-11T18:36:04Z</dcterms:created>
  <dcterms:modified xsi:type="dcterms:W3CDTF">2023-05-12T05:46:50Z</dcterms:modified>
</cp:coreProperties>
</file>